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14"/>
  </p:notesMasterIdLst>
  <p:handoutMasterIdLst>
    <p:handoutMasterId r:id="rId15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20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2880">
          <p15:clr>
            <a:srgbClr val="A4A3A4"/>
          </p15:clr>
        </p15:guide>
        <p15:guide id="5" orient="horz" pos="3216">
          <p15:clr>
            <a:srgbClr val="A4A3A4"/>
          </p15:clr>
        </p15:guide>
        <p15:guide id="6" orient="horz" pos="816">
          <p15:clr>
            <a:srgbClr val="A4A3A4"/>
          </p15:clr>
        </p15:guide>
        <p15:guide id="7" orient="horz" pos="175">
          <p15:clr>
            <a:srgbClr val="A4A3A4"/>
          </p15:clr>
        </p15:guide>
        <p15:guide id="8" pos="3839">
          <p15:clr>
            <a:srgbClr val="A4A3A4"/>
          </p15:clr>
        </p15:guide>
        <p15:guide id="9" pos="959">
          <p15:clr>
            <a:srgbClr val="A4A3A4"/>
          </p15:clr>
        </p15:guide>
        <p15:guide id="10" pos="6719">
          <p15:clr>
            <a:srgbClr val="A4A3A4"/>
          </p15:clr>
        </p15:guide>
        <p15:guide id="11" pos="6143">
          <p15:clr>
            <a:srgbClr val="A4A3A4"/>
          </p15:clr>
        </p15:guide>
        <p15:guide id="12" pos="283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E25E649-3F16-4E02-A733-19D2CDBF48F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14" autoAdjust="0"/>
    <p:restoredTop sz="96163" autoAdjust="0"/>
  </p:normalViewPr>
  <p:slideViewPr>
    <p:cSldViewPr>
      <p:cViewPr varScale="1">
        <p:scale>
          <a:sx n="155" d="100"/>
          <a:sy n="155" d="100"/>
        </p:scale>
        <p:origin x="200" y="304"/>
      </p:cViewPr>
      <p:guideLst>
        <p:guide orient="horz" pos="2160"/>
        <p:guide orient="horz" pos="1200"/>
        <p:guide orient="horz" pos="3888"/>
        <p:guide orient="horz" pos="2880"/>
        <p:guide orient="horz" pos="3216"/>
        <p:guide orient="horz" pos="816"/>
        <p:guide orient="horz" pos="175"/>
        <p:guide pos="3839"/>
        <p:guide pos="959"/>
        <p:guide pos="6719"/>
        <p:guide pos="6143"/>
        <p:guide pos="28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112" d="100"/>
          <a:sy n="112" d="100"/>
        </p:scale>
        <p:origin x="2672" y="21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pPr/>
              <a:t>1/22/25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pPr/>
              <a:t>1/22/25</a:t>
            </a:fld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855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4169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line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35855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857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line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tx2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45632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8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59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1/22/25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0744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line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  <a:solidFill>
            <a:schemeClr val="tx2"/>
          </a:solidFill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dirty="0">
                <a:ln>
                  <a:noFill/>
                </a:ln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1/22/25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95795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1/22/25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49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" name="frame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5766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frame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  <a:solidFill>
            <a:schemeClr val="tx2"/>
          </a:solidFill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  <a:grpFill/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grpFill/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grpFill/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dirty="0"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 smtClean="0"/>
              <a:pPr/>
              <a:t>1/22/25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0549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1/22/25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6471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10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SzPct val="80000"/>
        <a:buFont typeface="Wingdings 3" panose="05040102010807070707" pitchFamily="18" charset="2"/>
        <a:buChar char="u"/>
        <a:defRPr sz="1600" kern="120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lknAqfh0d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xtension.missouri.edu/media/wysiwyg/Extensiondata/Pro/4h/Docs/Projects/PlantsAnimals/Beef/guide-to-livestock-showmanship.pdf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Hogs</a:t>
            </a: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2025 Showmanship Clinic</a:t>
            </a:r>
            <a:br>
              <a:rPr lang="en-US" dirty="0"/>
            </a:br>
            <a:r>
              <a:rPr lang="en-US" sz="4000" dirty="0"/>
              <a:t>Hyde County Cooperative Extension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08012" y="381000"/>
            <a:ext cx="4419600" cy="1371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5124" name="Picture 4" descr="http://animalfair.com/wp-content/uploads/2013/03/baby+pig+pictures+00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0012" y="392660"/>
            <a:ext cx="2043113" cy="2491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BFEC4F6-F610-454B-BE50-403F6F64C9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11" y="392660"/>
            <a:ext cx="5057857" cy="97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17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Raise you hand and work your hog toward the pen area</a:t>
            </a:r>
          </a:p>
          <a:p>
            <a:r>
              <a:rPr lang="en-US" dirty="0"/>
              <a:t>Always close and latch the gate behind you</a:t>
            </a:r>
          </a:p>
          <a:p>
            <a:r>
              <a:rPr lang="en-US" dirty="0"/>
              <a:t>Position your hog with its ham toward the show ring</a:t>
            </a:r>
          </a:p>
          <a:p>
            <a:r>
              <a:rPr lang="en-US" dirty="0"/>
              <a:t>Keep your eyes on the judge at all times and do not let your hog lie down (spray and brush hog)</a:t>
            </a:r>
          </a:p>
          <a:p>
            <a:r>
              <a:rPr lang="en-US" dirty="0"/>
              <a:t>Be ready to answer any questions about your hog or project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If Selected to be Penned</a:t>
            </a:r>
          </a:p>
        </p:txBody>
      </p:sp>
      <p:pic>
        <p:nvPicPr>
          <p:cNvPr id="24580" name="Picture 4" descr="https://encrypted-tbn1.gstatic.com/images?q=tbn:ANd9GcR1EMs1pnlJAPCVJY-xu-G1kuIHmwhl-YKnInJUWNa3WcmwnmGP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2012" y="1981200"/>
            <a:ext cx="5482079" cy="364807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561012" y="5791200"/>
            <a:ext cx="6019800" cy="128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Click on available links for more tips…(you may need to right click, select “Hyperlink”, then select “Open Hyperlink.)</a:t>
            </a:r>
          </a:p>
          <a:p>
            <a:pPr algn="ctr">
              <a:lnSpc>
                <a:spcPct val="90000"/>
              </a:lnSpc>
            </a:pPr>
            <a:endParaRPr lang="en-US" sz="1200" dirty="0"/>
          </a:p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accent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Showmanship Tips Video</a:t>
            </a:r>
            <a:r>
              <a:rPr lang="en-US" sz="2400" dirty="0">
                <a:solidFill>
                  <a:schemeClr val="accent4"/>
                </a:solidFill>
              </a:rPr>
              <a:t>	</a:t>
            </a:r>
            <a:r>
              <a:rPr lang="en-US" dirty="0">
                <a:solidFill>
                  <a:schemeClr val="accent4"/>
                </a:solidFill>
              </a:rPr>
              <a:t>	</a:t>
            </a:r>
          </a:p>
          <a:p>
            <a:pPr>
              <a:lnSpc>
                <a:spcPct val="90000"/>
              </a:lnSpc>
            </a:pP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DCE263-12FB-A7E5-4A19-9B2DBA07E18F}"/>
              </a:ext>
            </a:extLst>
          </p:cNvPr>
          <p:cNvSpPr txBox="1"/>
          <p:nvPr/>
        </p:nvSpPr>
        <p:spPr>
          <a:xfrm>
            <a:off x="608013" y="6357068"/>
            <a:ext cx="480060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400" dirty="0">
                <a:solidFill>
                  <a:schemeClr val="bg1"/>
                </a:solidFill>
                <a:hlinkClick r:id="rId4"/>
              </a:rPr>
              <a:t>Showmanship Scoring Guide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2412" y="1828800"/>
            <a:ext cx="8991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aseline="30000" dirty="0">
                <a:solidFill>
                  <a:schemeClr val="bg1"/>
                </a:solidFill>
              </a:rPr>
              <a:t>34th</a:t>
            </a:r>
            <a:r>
              <a:rPr lang="en-US" sz="4800" dirty="0">
                <a:solidFill>
                  <a:schemeClr val="bg1"/>
                </a:solidFill>
              </a:rPr>
              <a:t> Annual Hyde County Livestock Show</a:t>
            </a:r>
          </a:p>
          <a:p>
            <a:pPr algn="ctr"/>
            <a:endParaRPr lang="en-US" sz="4800" dirty="0">
              <a:solidFill>
                <a:schemeClr val="bg1"/>
              </a:solidFill>
            </a:endParaRPr>
          </a:p>
          <a:p>
            <a:pPr algn="ctr"/>
            <a:r>
              <a:rPr lang="en-US" sz="4800" dirty="0">
                <a:solidFill>
                  <a:schemeClr val="bg1"/>
                </a:solidFill>
              </a:rPr>
              <a:t>April 23</a:t>
            </a:r>
            <a:r>
              <a:rPr lang="en-US" sz="4800" baseline="30000" dirty="0">
                <a:solidFill>
                  <a:schemeClr val="bg1"/>
                </a:solidFill>
              </a:rPr>
              <a:t>rd</a:t>
            </a:r>
            <a:r>
              <a:rPr lang="en-US" sz="4800" dirty="0">
                <a:solidFill>
                  <a:schemeClr val="bg1"/>
                </a:solidFill>
              </a:rPr>
              <a:t>, 2025</a:t>
            </a:r>
          </a:p>
        </p:txBody>
      </p:sp>
      <p:sp>
        <p:nvSpPr>
          <p:cNvPr id="8" name="Rectangle 7"/>
          <p:cNvSpPr/>
          <p:nvPr/>
        </p:nvSpPr>
        <p:spPr>
          <a:xfrm>
            <a:off x="608012" y="5943600"/>
            <a:ext cx="9601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bg1"/>
                </a:solidFill>
              </a:rPr>
              <a:t>Have fun, work hard, and good luck!!!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D5765AD-0A0F-7F4D-BAEC-AEBE1FBE8B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280168"/>
            <a:ext cx="4457960" cy="862831"/>
          </a:xfrm>
          <a:prstGeom prst="rect">
            <a:avLst/>
          </a:prstGeom>
        </p:spPr>
      </p:pic>
      <p:pic>
        <p:nvPicPr>
          <p:cNvPr id="3" name="Picture 2" descr="Logo&#10;&#10;Description automatically generated with low confidence">
            <a:extLst>
              <a:ext uri="{FF2B5EF4-FFF2-40B4-BE49-F238E27FC236}">
                <a16:creationId xmlns:a16="http://schemas.microsoft.com/office/drawing/2014/main" id="{D19D47CB-98AD-CE1E-E4A8-04C48FFC5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09212" y="4628139"/>
            <a:ext cx="1836295" cy="186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proper housing</a:t>
            </a:r>
          </a:p>
          <a:p>
            <a:r>
              <a:rPr lang="en-US" dirty="0"/>
              <a:t>Practice good sanitation</a:t>
            </a:r>
          </a:p>
          <a:p>
            <a:r>
              <a:rPr lang="en-US" dirty="0"/>
              <a:t>Provide good nutrition</a:t>
            </a:r>
          </a:p>
          <a:p>
            <a:r>
              <a:rPr lang="en-US" dirty="0"/>
              <a:t>Provide clean water</a:t>
            </a:r>
          </a:p>
          <a:p>
            <a:r>
              <a:rPr lang="en-US" dirty="0"/>
              <a:t>Observe your animal for strange behavior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Rules for Good Health</a:t>
            </a:r>
          </a:p>
        </p:txBody>
      </p:sp>
      <p:pic>
        <p:nvPicPr>
          <p:cNvPr id="3074" name="Picture 2" descr="http://www.earthtimes.org/newsimage/environmental-impact-disposal-waste-large-scale-pig-producti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9812" y="785019"/>
            <a:ext cx="4167188" cy="277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77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0012" y="1828801"/>
            <a:ext cx="5562600" cy="4343400"/>
          </a:xfrm>
        </p:spPr>
        <p:txBody>
          <a:bodyPr/>
          <a:lstStyle/>
          <a:p>
            <a:r>
              <a:rPr lang="en-US" dirty="0"/>
              <a:t>Fresh, clean water at all times</a:t>
            </a:r>
          </a:p>
          <a:p>
            <a:r>
              <a:rPr lang="en-US" dirty="0"/>
              <a:t>Feed that is at least 16% protein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Nutrition </a:t>
            </a:r>
          </a:p>
        </p:txBody>
      </p:sp>
      <p:pic>
        <p:nvPicPr>
          <p:cNvPr id="2054" name="Picture 6" descr="http://newvictoriafarms.com/site/wp-content/uploads/pig-eat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412" y="3706124"/>
            <a:ext cx="38608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edia.tractorsupply.com/s7viewers/dhtml/images/spac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media.tractorsupply.com/is/image/TractorSupplyCompany/1011426?rect=0,0,480,480&amp;scl=4.058333333333334&amp;id=vTRch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9012" y="838200"/>
            <a:ext cx="2538050" cy="2538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media.tractorsupply.com/is/image/TractorSupplyCompany/2802123?rect=0,0,480,480&amp;scl=1.25&amp;id=n2jcP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815" y="3964058"/>
            <a:ext cx="1978197" cy="197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www.backyardchickens.com/content/type/61/id/5998635/width/500/height/1000/flags/L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262" y="3886200"/>
            <a:ext cx="3426619" cy="1932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458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2414" y="1905000"/>
            <a:ext cx="7696198" cy="4267200"/>
          </a:xfrm>
        </p:spPr>
        <p:txBody>
          <a:bodyPr>
            <a:normAutofit/>
          </a:bodyPr>
          <a:lstStyle/>
          <a:p>
            <a:r>
              <a:rPr lang="en-US" sz="3200" dirty="0"/>
              <a:t>Make sure pen is clean and dry!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/>
              <a:t>Hogs</a:t>
            </a:r>
          </a:p>
        </p:txBody>
      </p:sp>
      <p:pic>
        <p:nvPicPr>
          <p:cNvPr id="1028" name="Picture 4" descr="http://dcprogressive.org/wp-content/uploads/2014/11/dc-1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2" y="2590800"/>
            <a:ext cx="6629400" cy="3498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53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Eats their feed</a:t>
            </a:r>
          </a:p>
          <a:p>
            <a:r>
              <a:rPr lang="en-US" dirty="0"/>
              <a:t>Has strong legs and feet</a:t>
            </a:r>
          </a:p>
          <a:p>
            <a:r>
              <a:rPr lang="en-US" dirty="0"/>
              <a:t>Has bright, clear eyes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3809998" cy="1020762"/>
          </a:xfrm>
        </p:spPr>
        <p:txBody>
          <a:bodyPr>
            <a:noAutofit/>
          </a:bodyPr>
          <a:lstStyle/>
          <a:p>
            <a:r>
              <a:rPr lang="en-US" b="1" dirty="0"/>
              <a:t>A Healthy Pig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6627812" y="1905000"/>
            <a:ext cx="4419599" cy="4267200"/>
          </a:xfrm>
        </p:spPr>
        <p:txBody>
          <a:bodyPr/>
          <a:lstStyle/>
          <a:p>
            <a:r>
              <a:rPr lang="en-US" dirty="0"/>
              <a:t>Doesn’t eat</a:t>
            </a:r>
          </a:p>
          <a:p>
            <a:r>
              <a:rPr lang="en-US" dirty="0"/>
              <a:t>Runny nose</a:t>
            </a:r>
          </a:p>
          <a:p>
            <a:r>
              <a:rPr lang="en-US" dirty="0"/>
              <a:t>Diarrhea</a:t>
            </a:r>
          </a:p>
          <a:p>
            <a:r>
              <a:rPr lang="en-US" dirty="0"/>
              <a:t>Runny eyes</a:t>
            </a:r>
          </a:p>
          <a:p>
            <a:r>
              <a:rPr lang="en-US" dirty="0"/>
              <a:t>Limping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61212" y="685800"/>
            <a:ext cx="47244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b="1" dirty="0">
                <a:solidFill>
                  <a:schemeClr val="bg1"/>
                </a:solidFill>
              </a:rPr>
              <a:t>A Sick Pig</a:t>
            </a:r>
          </a:p>
        </p:txBody>
      </p:sp>
      <p:pic>
        <p:nvPicPr>
          <p:cNvPr id="4098" name="Picture 2" descr="https://paxarcana.files.wordpress.com/2009/11/sick_p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2812" y="4267200"/>
            <a:ext cx="307657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odalenews.com/files/images/pig-gmos-3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1008" y="3657600"/>
            <a:ext cx="3048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90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Spend time with your hog as much as possible</a:t>
            </a:r>
          </a:p>
          <a:p>
            <a:r>
              <a:rPr lang="en-US" dirty="0"/>
              <a:t>Be calm and patient with your hog</a:t>
            </a:r>
          </a:p>
          <a:p>
            <a:r>
              <a:rPr lang="en-US" dirty="0"/>
              <a:t>Be sure to have a driving tool (cane, whip, etc.), small hand brush, and a spray bottle</a:t>
            </a:r>
          </a:p>
          <a:p>
            <a:r>
              <a:rPr lang="en-US" dirty="0"/>
              <a:t>Make sure your hog is clean (No water in the ears)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Show Preparation </a:t>
            </a:r>
          </a:p>
        </p:txBody>
      </p:sp>
      <p:pic>
        <p:nvPicPr>
          <p:cNvPr id="1028" name="Picture 4" descr="http://ranchhousedesigns.com/content/uploads/2014/07/Rayna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8212" y="2133600"/>
            <a:ext cx="5600698" cy="3733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Dress neatly and appropriately</a:t>
            </a:r>
          </a:p>
          <a:p>
            <a:r>
              <a:rPr lang="en-US" dirty="0"/>
              <a:t>Nice clean boots or shoes that protect your feet (no athletic shoes)</a:t>
            </a:r>
          </a:p>
          <a:p>
            <a:r>
              <a:rPr lang="en-US" dirty="0"/>
              <a:t>Clean button-front shirts or blouse (shirts should be tucked inside of pants)</a:t>
            </a:r>
          </a:p>
          <a:p>
            <a:r>
              <a:rPr lang="en-US" dirty="0"/>
              <a:t>Clean dress pants or jeans with a belt</a:t>
            </a:r>
          </a:p>
          <a:p>
            <a:r>
              <a:rPr lang="en-US" dirty="0"/>
              <a:t>No hats or caps should be worn</a:t>
            </a:r>
          </a:p>
          <a:p>
            <a:r>
              <a:rPr lang="en-US" dirty="0"/>
              <a:t>Hair should be combed/brushed neatly (braids, clips, ribbons, etc.)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Appropriate Dress</a:t>
            </a:r>
          </a:p>
        </p:txBody>
      </p:sp>
      <p:pic>
        <p:nvPicPr>
          <p:cNvPr id="21508" name="Picture 4" descr="http://monroenews.smugmug.com/AT-THE-FAIR-ON-MONDAY/i-gFdnwW7/1/S/01_Fair%20Hog%20Showmanship%2007-28-14-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0212" y="1905000"/>
            <a:ext cx="3657600" cy="438912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Keep your eyes on the judge at all times</a:t>
            </a:r>
          </a:p>
          <a:p>
            <a:r>
              <a:rPr lang="en-US" dirty="0"/>
              <a:t>Do not overuse your driving tools. Use only to keep hog moving from one point to another in front of the judge</a:t>
            </a:r>
          </a:p>
          <a:p>
            <a:r>
              <a:rPr lang="en-US" dirty="0"/>
              <a:t>Always keep your hog between you and the judge</a:t>
            </a:r>
          </a:p>
          <a:p>
            <a:r>
              <a:rPr lang="en-US" dirty="0"/>
              <a:t>Drive your hog in a figure eight pattern in front of the judge.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Showmanship in the Ring</a:t>
            </a:r>
          </a:p>
        </p:txBody>
      </p:sp>
      <p:pic>
        <p:nvPicPr>
          <p:cNvPr id="5" name="Picture 2" descr="http://bloximages.newyork1.vip.townnews.com/themonitor.com/content/tncms/assets/v3/editorial/2/56/2569cb30-ab08-11e3-8d7f-0017a43b2370/532240bab72c1.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69529" y="1981200"/>
            <a:ext cx="5729816" cy="42096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Be courteous to other showmen at all times (do not block anyone’s view)</a:t>
            </a:r>
          </a:p>
          <a:p>
            <a:r>
              <a:rPr lang="en-US" dirty="0"/>
              <a:t>Do not use your hands or knees to drive the animal </a:t>
            </a:r>
          </a:p>
          <a:p>
            <a:r>
              <a:rPr lang="en-US" dirty="0"/>
              <a:t>Touch the right jowl to move the animal left, the left jowl to move the animal right, and the rear hocks to move it forward</a:t>
            </a:r>
          </a:p>
          <a:p>
            <a:r>
              <a:rPr lang="en-US" dirty="0"/>
              <a:t>Avoid danger zones and high traffic areas (corners and groups of hogs)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/>
              <a:t>Maneuvering Around the Ring</a:t>
            </a:r>
          </a:p>
        </p:txBody>
      </p:sp>
      <p:pic>
        <p:nvPicPr>
          <p:cNvPr id="23554" name="Picture 2" descr="http://nationalswine.com/blog/wp-content/uploads/2013/09/IMG_54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6412" y="1676400"/>
            <a:ext cx="3197275" cy="480060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udent presentatio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Student presentation" id="{61936DD2-5F1E-4CE5-AB4B-725D35FC9179}" vid="{60FEA300-D151-4B21-9955-901AC34D046A}"/>
    </a:ext>
  </a:extLst>
</a:theme>
</file>

<file path=ppt/theme/theme2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7GrungeTextur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98950B5-7B6B-4C28-8458-CAB8EA4CB24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Student scientific report presentation</Template>
  <TotalTime>0</TotalTime>
  <Words>452</Words>
  <Application>Microsoft Macintosh PowerPoint</Application>
  <PresentationFormat>Custom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Century Gothic</vt:lpstr>
      <vt:lpstr>Wingdings 3</vt:lpstr>
      <vt:lpstr>Student presentation</vt:lpstr>
      <vt:lpstr>2025 Showmanship Clinic Hyde County Cooperative Extension</vt:lpstr>
      <vt:lpstr>Rules for Good Health</vt:lpstr>
      <vt:lpstr>Nutrition </vt:lpstr>
      <vt:lpstr>Hogs</vt:lpstr>
      <vt:lpstr>A Healthy Pig</vt:lpstr>
      <vt:lpstr>Show Preparation </vt:lpstr>
      <vt:lpstr>Appropriate Dress</vt:lpstr>
      <vt:lpstr>Showmanship in the Ring</vt:lpstr>
      <vt:lpstr>Maneuvering Around the Ring</vt:lpstr>
      <vt:lpstr>If Selected to be Penned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cp:lastPrinted>2019-02-21T15:31:08Z</cp:lastPrinted>
  <dcterms:created xsi:type="dcterms:W3CDTF">2015-02-04T14:03:20Z</dcterms:created>
  <dcterms:modified xsi:type="dcterms:W3CDTF">2025-01-23T04:52:07Z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TC034605859991</vt:lpwstr>
  </property>
</Properties>
</file>